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88" r:id="rId6"/>
    <p:sldId id="271" r:id="rId7"/>
    <p:sldId id="272" r:id="rId8"/>
    <p:sldId id="273" r:id="rId9"/>
    <p:sldId id="270" r:id="rId10"/>
    <p:sldId id="26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3" r:id="rId20"/>
    <p:sldId id="282" r:id="rId21"/>
    <p:sldId id="284" r:id="rId22"/>
    <p:sldId id="285" r:id="rId23"/>
    <p:sldId id="286" r:id="rId24"/>
    <p:sldId id="287" r:id="rId25"/>
    <p:sldId id="262" r:id="rId26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24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91DF81D-FF47-450A-8278-E98146055B13}"/>
              </a:ext>
            </a:extLst>
          </p:cNvPr>
          <p:cNvSpPr/>
          <p:nvPr userDrawn="1"/>
        </p:nvSpPr>
        <p:spPr>
          <a:xfrm flipV="1">
            <a:off x="11582400" y="6764020"/>
            <a:ext cx="609600" cy="1041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155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74A1EEB-5D10-40D5-B298-48A81D1185EC}"/>
              </a:ext>
            </a:extLst>
          </p:cNvPr>
          <p:cNvSpPr txBox="1"/>
          <p:nvPr userDrawn="1"/>
        </p:nvSpPr>
        <p:spPr>
          <a:xfrm>
            <a:off x="11276365" y="1774276"/>
            <a:ext cx="915635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8980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C2CC16F-7842-432E-9487-04C98B180115}"/>
              </a:ext>
            </a:extLst>
          </p:cNvPr>
          <p:cNvSpPr/>
          <p:nvPr userDrawn="1"/>
        </p:nvSpPr>
        <p:spPr>
          <a:xfrm flipV="1">
            <a:off x="0" y="1052513"/>
            <a:ext cx="609600" cy="1041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5DE0AD-1CEE-4CC2-B547-9CB9F4ACB242}"/>
              </a:ext>
            </a:extLst>
          </p:cNvPr>
          <p:cNvSpPr/>
          <p:nvPr userDrawn="1"/>
        </p:nvSpPr>
        <p:spPr>
          <a:xfrm flipV="1">
            <a:off x="11582400" y="0"/>
            <a:ext cx="609600" cy="1041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CAA45CF-F299-4458-8441-FC3CA2AFB146}"/>
              </a:ext>
            </a:extLst>
          </p:cNvPr>
          <p:cNvSpPr/>
          <p:nvPr userDrawn="1"/>
        </p:nvSpPr>
        <p:spPr>
          <a:xfrm rot="16200000" flipV="1">
            <a:off x="-252730" y="6501130"/>
            <a:ext cx="609600" cy="1041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564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1142FD1-F389-4CB0-AE41-F101B507C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9E9C72-D44A-4F74-84DB-F53F3F2B1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01D3D8-F019-4514-988E-4EF8C15DFE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8CBC9-6096-4A2F-9590-AEA863A925BA}" type="datetimeFigureOut">
              <a:rPr lang="zh-CN" altLang="en-US" smtClean="0"/>
              <a:t>2022/3/16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E723EF-D242-45A7-B105-6EC97FF675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12BCB8-7248-4716-B19D-54DF2530C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87A08-A758-4FE9-B63C-49AED835B7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171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874B9318-8D76-42F2-B6D8-846979CD3858}"/>
              </a:ext>
            </a:extLst>
          </p:cNvPr>
          <p:cNvGrpSpPr/>
          <p:nvPr/>
        </p:nvGrpSpPr>
        <p:grpSpPr>
          <a:xfrm>
            <a:off x="5463804" y="2135944"/>
            <a:ext cx="1280160" cy="1280160"/>
            <a:chOff x="5463804" y="2135944"/>
            <a:chExt cx="1280160" cy="128016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422C2E9-E2EE-467B-A50A-4DEBA7CA4792}"/>
                </a:ext>
              </a:extLst>
            </p:cNvPr>
            <p:cNvSpPr/>
            <p:nvPr/>
          </p:nvSpPr>
          <p:spPr>
            <a:xfrm>
              <a:off x="5560616" y="2232755"/>
              <a:ext cx="1086537" cy="108653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BDFB38BC-4252-4A4F-A9FC-EFE9B99E839D}"/>
                </a:ext>
              </a:extLst>
            </p:cNvPr>
            <p:cNvSpPr/>
            <p:nvPr/>
          </p:nvSpPr>
          <p:spPr>
            <a:xfrm>
              <a:off x="5463804" y="2135944"/>
              <a:ext cx="1280160" cy="1280160"/>
            </a:xfrm>
            <a:prstGeom prst="arc">
              <a:avLst>
                <a:gd name="adj1" fmla="val 16200000"/>
                <a:gd name="adj2" fmla="val 5378871"/>
              </a:avLst>
            </a:prstGeom>
            <a:ln w="15875" cmpd="sng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9AE31BED-ED93-480C-9BE9-5EA565937587}"/>
              </a:ext>
            </a:extLst>
          </p:cNvPr>
          <p:cNvSpPr txBox="1"/>
          <p:nvPr/>
        </p:nvSpPr>
        <p:spPr>
          <a:xfrm>
            <a:off x="3632695" y="3512915"/>
            <a:ext cx="4942380" cy="76944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sz="4400" b="1" dirty="0">
                <a:solidFill>
                  <a:schemeClr val="accent5"/>
                </a:solidFill>
                <a:latin typeface="+mn-ea"/>
              </a:rPr>
              <a:t>冬奥会纪念品交易平台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AD550C2-E2FD-4103-8DF2-BEB51FCA139D}"/>
              </a:ext>
            </a:extLst>
          </p:cNvPr>
          <p:cNvSpPr/>
          <p:nvPr/>
        </p:nvSpPr>
        <p:spPr>
          <a:xfrm>
            <a:off x="643034" y="559361"/>
            <a:ext cx="998492" cy="33010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项目框架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C9B3016-917C-4882-B384-7AA1820C07E0}"/>
              </a:ext>
            </a:extLst>
          </p:cNvPr>
          <p:cNvSpPr txBox="1"/>
          <p:nvPr/>
        </p:nvSpPr>
        <p:spPr>
          <a:xfrm>
            <a:off x="9635053" y="6193762"/>
            <a:ext cx="1736373" cy="2769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1200" dirty="0">
                <a:solidFill>
                  <a:schemeClr val="accent3"/>
                </a:solidFill>
              </a:rPr>
              <a:t>STUID</a:t>
            </a:r>
            <a:r>
              <a:rPr lang="zh-CN" altLang="en-US" sz="1200" dirty="0">
                <a:solidFill>
                  <a:schemeClr val="accent3"/>
                </a:solidFill>
              </a:rPr>
              <a:t>：</a:t>
            </a:r>
            <a:r>
              <a:rPr lang="en-US" altLang="zh-CN" sz="1200" dirty="0">
                <a:solidFill>
                  <a:schemeClr val="accent3"/>
                </a:solidFill>
              </a:rPr>
              <a:t>191220169</a:t>
            </a:r>
            <a:endParaRPr lang="zh-CN" altLang="en-US" sz="1200" dirty="0">
              <a:solidFill>
                <a:schemeClr val="accent3"/>
              </a:solidFill>
            </a:endParaRPr>
          </a:p>
        </p:txBody>
      </p:sp>
      <p:sp>
        <p:nvSpPr>
          <p:cNvPr id="15" name="箭头: V 形 14">
            <a:extLst>
              <a:ext uri="{FF2B5EF4-FFF2-40B4-BE49-F238E27FC236}">
                <a16:creationId xmlns:a16="http://schemas.microsoft.com/office/drawing/2014/main" id="{56A7A41E-0C11-4150-ABF6-86B73103C5A2}"/>
              </a:ext>
            </a:extLst>
          </p:cNvPr>
          <p:cNvSpPr/>
          <p:nvPr/>
        </p:nvSpPr>
        <p:spPr>
          <a:xfrm>
            <a:off x="9504255" y="6278261"/>
            <a:ext cx="108112" cy="108000"/>
          </a:xfrm>
          <a:prstGeom prst="chevron">
            <a:avLst>
              <a:gd name="adj" fmla="val 6340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箭头: V 形 15">
            <a:extLst>
              <a:ext uri="{FF2B5EF4-FFF2-40B4-BE49-F238E27FC236}">
                <a16:creationId xmlns:a16="http://schemas.microsoft.com/office/drawing/2014/main" id="{1CD0E1A1-F2B5-4F55-A7B3-411487E33DE7}"/>
              </a:ext>
            </a:extLst>
          </p:cNvPr>
          <p:cNvSpPr/>
          <p:nvPr/>
        </p:nvSpPr>
        <p:spPr>
          <a:xfrm>
            <a:off x="11370962" y="6278261"/>
            <a:ext cx="108112" cy="108000"/>
          </a:xfrm>
          <a:prstGeom prst="chevron">
            <a:avLst>
              <a:gd name="adj" fmla="val 6340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A1495EA-0A38-4572-AF64-1AA481704A27}"/>
              </a:ext>
            </a:extLst>
          </p:cNvPr>
          <p:cNvSpPr txBox="1"/>
          <p:nvPr/>
        </p:nvSpPr>
        <p:spPr>
          <a:xfrm>
            <a:off x="4539669" y="4249167"/>
            <a:ext cx="3112662" cy="36933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REPORTER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：张洋彬</a:t>
            </a:r>
          </a:p>
        </p:txBody>
      </p:sp>
      <p:sp>
        <p:nvSpPr>
          <p:cNvPr id="19" name="弧形 18">
            <a:extLst>
              <a:ext uri="{FF2B5EF4-FFF2-40B4-BE49-F238E27FC236}">
                <a16:creationId xmlns:a16="http://schemas.microsoft.com/office/drawing/2014/main" id="{986DE229-7AC5-4F64-8A90-19565F3EE30E}"/>
              </a:ext>
            </a:extLst>
          </p:cNvPr>
          <p:cNvSpPr/>
          <p:nvPr/>
        </p:nvSpPr>
        <p:spPr>
          <a:xfrm rot="20217552">
            <a:off x="-836584" y="5830681"/>
            <a:ext cx="1280160" cy="1280160"/>
          </a:xfrm>
          <a:prstGeom prst="arc">
            <a:avLst>
              <a:gd name="adj1" fmla="val 18554259"/>
              <a:gd name="adj2" fmla="val 3696515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弧形 19">
            <a:extLst>
              <a:ext uri="{FF2B5EF4-FFF2-40B4-BE49-F238E27FC236}">
                <a16:creationId xmlns:a16="http://schemas.microsoft.com/office/drawing/2014/main" id="{C6DF0D52-9192-4F79-8993-C17F6EC9A411}"/>
              </a:ext>
            </a:extLst>
          </p:cNvPr>
          <p:cNvSpPr/>
          <p:nvPr/>
        </p:nvSpPr>
        <p:spPr>
          <a:xfrm rot="20217552">
            <a:off x="-1148710" y="5518554"/>
            <a:ext cx="1904413" cy="1904413"/>
          </a:xfrm>
          <a:prstGeom prst="arc">
            <a:avLst>
              <a:gd name="adj1" fmla="val 691350"/>
              <a:gd name="adj2" fmla="val 2846554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弧形 22">
            <a:extLst>
              <a:ext uri="{FF2B5EF4-FFF2-40B4-BE49-F238E27FC236}">
                <a16:creationId xmlns:a16="http://schemas.microsoft.com/office/drawing/2014/main" id="{E2DEA2CD-38FB-4233-9EB8-0CEE78218A55}"/>
              </a:ext>
            </a:extLst>
          </p:cNvPr>
          <p:cNvSpPr/>
          <p:nvPr/>
        </p:nvSpPr>
        <p:spPr>
          <a:xfrm rot="7089368">
            <a:off x="11444694" y="-640080"/>
            <a:ext cx="1280160" cy="1280160"/>
          </a:xfrm>
          <a:prstGeom prst="arc">
            <a:avLst>
              <a:gd name="adj1" fmla="val 19178967"/>
              <a:gd name="adj2" fmla="val 3767372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弧形 23">
            <a:extLst>
              <a:ext uri="{FF2B5EF4-FFF2-40B4-BE49-F238E27FC236}">
                <a16:creationId xmlns:a16="http://schemas.microsoft.com/office/drawing/2014/main" id="{997D871A-24C1-41A9-A02F-7C70A1BBA45D}"/>
              </a:ext>
            </a:extLst>
          </p:cNvPr>
          <p:cNvSpPr/>
          <p:nvPr/>
        </p:nvSpPr>
        <p:spPr>
          <a:xfrm rot="7089368">
            <a:off x="11132568" y="-952206"/>
            <a:ext cx="1904413" cy="1904413"/>
          </a:xfrm>
          <a:prstGeom prst="arc">
            <a:avLst>
              <a:gd name="adj1" fmla="val 977997"/>
              <a:gd name="adj2" fmla="val 3773178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终止符 1">
            <a:extLst>
              <a:ext uri="{FF2B5EF4-FFF2-40B4-BE49-F238E27FC236}">
                <a16:creationId xmlns:a16="http://schemas.microsoft.com/office/drawing/2014/main" id="{DC78E18A-A060-0140-95AA-C67AB5E46332}"/>
              </a:ext>
            </a:extLst>
          </p:cNvPr>
          <p:cNvSpPr/>
          <p:nvPr/>
        </p:nvSpPr>
        <p:spPr>
          <a:xfrm>
            <a:off x="1864304" y="581349"/>
            <a:ext cx="997200" cy="3276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整体设计</a:t>
            </a:r>
          </a:p>
        </p:txBody>
      </p:sp>
    </p:spTree>
    <p:extLst>
      <p:ext uri="{BB962C8B-B14F-4D97-AF65-F5344CB8AC3E}">
        <p14:creationId xmlns:p14="http://schemas.microsoft.com/office/powerpoint/2010/main" val="2165364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3E0357F-1709-486B-AB3E-68B0DDDBB5D6}"/>
              </a:ext>
            </a:extLst>
          </p:cNvPr>
          <p:cNvSpPr txBox="1"/>
          <p:nvPr/>
        </p:nvSpPr>
        <p:spPr>
          <a:xfrm>
            <a:off x="1512796" y="317778"/>
            <a:ext cx="2618024" cy="53860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344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整</a:t>
            </a:r>
            <a:endParaRPr lang="zh-CN" altLang="en-US" sz="3440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2EEF87-8A1E-4EFB-A4C4-D80249EE3487}"/>
              </a:ext>
            </a:extLst>
          </p:cNvPr>
          <p:cNvSpPr txBox="1"/>
          <p:nvPr/>
        </p:nvSpPr>
        <p:spPr>
          <a:xfrm>
            <a:off x="3654297" y="2997815"/>
            <a:ext cx="1414170" cy="4616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PART ONE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AEE26C23-1DAA-4D1E-AB6A-7F1EC55E485D}"/>
              </a:ext>
            </a:extLst>
          </p:cNvPr>
          <p:cNvSpPr txBox="1">
            <a:spLocks/>
          </p:cNvSpPr>
          <p:nvPr/>
        </p:nvSpPr>
        <p:spPr>
          <a:xfrm>
            <a:off x="5477799" y="3332134"/>
            <a:ext cx="8643042" cy="142192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96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体设计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BE615C5-3315-4DD9-B87F-92693E266A42}"/>
              </a:ext>
            </a:extLst>
          </p:cNvPr>
          <p:cNvCxnSpPr>
            <a:cxnSpLocks/>
          </p:cNvCxnSpPr>
          <p:nvPr/>
        </p:nvCxnSpPr>
        <p:spPr>
          <a:xfrm>
            <a:off x="5161280" y="3228647"/>
            <a:ext cx="4465320" cy="0"/>
          </a:xfrm>
          <a:prstGeom prst="line">
            <a:avLst/>
          </a:prstGeom>
          <a:ln w="254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AA38847-EF25-4C9F-B0DA-8BE91FA12E88}"/>
              </a:ext>
            </a:extLst>
          </p:cNvPr>
          <p:cNvSpPr txBox="1"/>
          <p:nvPr/>
        </p:nvSpPr>
        <p:spPr>
          <a:xfrm>
            <a:off x="11370942" y="1881998"/>
            <a:ext cx="726481" cy="70788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02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206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AEA2569-9A03-8849-A983-E4C209F7B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9" y="0"/>
            <a:ext cx="10602501" cy="6858000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BD82B75C-D4CD-1741-B280-C74EA4BEDEE8}"/>
              </a:ext>
            </a:extLst>
          </p:cNvPr>
          <p:cNvSpPr txBox="1">
            <a:spLocks/>
          </p:cNvSpPr>
          <p:nvPr/>
        </p:nvSpPr>
        <p:spPr>
          <a:xfrm>
            <a:off x="303047" y="366044"/>
            <a:ext cx="4910083" cy="6463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chemeClr val="accent1"/>
                </a:solidFill>
                <a:latin typeface="+mj-ea"/>
                <a:ea typeface="+mj-ea"/>
              </a:rPr>
              <a:t>login</a:t>
            </a:r>
          </a:p>
          <a:p>
            <a:pPr marL="0" indent="0">
              <a:buNone/>
            </a:pPr>
            <a:endParaRPr lang="en-GB" sz="4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lang="en-GB" sz="4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92247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5F2377-BF3F-1E4B-9ECB-ABE82013D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0" y="0"/>
            <a:ext cx="10579720" cy="6858000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59DF3996-33C4-FC41-B7C4-6B9DF1BA52B6}"/>
              </a:ext>
            </a:extLst>
          </p:cNvPr>
          <p:cNvSpPr txBox="1">
            <a:spLocks/>
          </p:cNvSpPr>
          <p:nvPr/>
        </p:nvSpPr>
        <p:spPr>
          <a:xfrm>
            <a:off x="4349530" y="3105834"/>
            <a:ext cx="4910083" cy="6463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chemeClr val="accent1"/>
                </a:solidFill>
                <a:latin typeface="+mj-ea"/>
                <a:ea typeface="+mj-ea"/>
              </a:rPr>
              <a:t>adminwindow</a:t>
            </a:r>
          </a:p>
          <a:p>
            <a:pPr marL="0" indent="0">
              <a:buNone/>
            </a:pPr>
            <a:endParaRPr lang="en-GB" sz="4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87390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8BE825F-76E8-B547-B899-C6EAA0BB6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7" y="0"/>
            <a:ext cx="10551405" cy="6858000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44AC8025-67D7-9748-916E-F60F8DABFAFE}"/>
              </a:ext>
            </a:extLst>
          </p:cNvPr>
          <p:cNvSpPr txBox="1">
            <a:spLocks/>
          </p:cNvSpPr>
          <p:nvPr/>
        </p:nvSpPr>
        <p:spPr>
          <a:xfrm>
            <a:off x="1564288" y="4359975"/>
            <a:ext cx="4910083" cy="6463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chemeClr val="accent1"/>
                </a:solidFill>
                <a:latin typeface="+mj-ea"/>
                <a:ea typeface="+mj-ea"/>
              </a:rPr>
              <a:t>pullcommodity</a:t>
            </a:r>
          </a:p>
          <a:p>
            <a:pPr marL="0" indent="0">
              <a:buNone/>
            </a:pPr>
            <a:endParaRPr lang="en-GB" sz="4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63208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D14484-D389-7247-92E9-AAB39C61F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31" y="0"/>
            <a:ext cx="10630738" cy="6858000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974D40C2-0CBA-9A4C-B659-6E3451EE5AC8}"/>
              </a:ext>
            </a:extLst>
          </p:cNvPr>
          <p:cNvSpPr txBox="1">
            <a:spLocks/>
          </p:cNvSpPr>
          <p:nvPr/>
        </p:nvSpPr>
        <p:spPr>
          <a:xfrm>
            <a:off x="1343572" y="4307423"/>
            <a:ext cx="4910083" cy="6463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chemeClr val="accent1"/>
                </a:solidFill>
                <a:latin typeface="+mj-ea"/>
                <a:ea typeface="+mj-ea"/>
              </a:rPr>
              <a:t>banwindow</a:t>
            </a:r>
          </a:p>
          <a:p>
            <a:pPr marL="0" indent="0">
              <a:buNone/>
            </a:pPr>
            <a:endParaRPr lang="en-GB" sz="4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lang="en-GB" sz="4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1741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28166B-7BF2-3E43-9FF6-AB8D2D836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98" y="0"/>
            <a:ext cx="10610804" cy="6858000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103C88F-DCD6-B946-9A42-979B488C3B03}"/>
              </a:ext>
            </a:extLst>
          </p:cNvPr>
          <p:cNvSpPr txBox="1">
            <a:spLocks/>
          </p:cNvSpPr>
          <p:nvPr/>
        </p:nvSpPr>
        <p:spPr>
          <a:xfrm>
            <a:off x="4097281" y="586762"/>
            <a:ext cx="4910083" cy="6463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chemeClr val="accent1"/>
                </a:solidFill>
                <a:latin typeface="+mj-ea"/>
                <a:ea typeface="+mj-ea"/>
              </a:rPr>
              <a:t>userwindow</a:t>
            </a:r>
          </a:p>
          <a:p>
            <a:pPr marL="0" indent="0">
              <a:buNone/>
            </a:pPr>
            <a:endParaRPr lang="en-GB" sz="4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56295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4BB92C-2303-4D46-8A05-7C4C49334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10668000" cy="6858000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7E864CCB-2788-024E-9E7C-C4B9D0661A03}"/>
              </a:ext>
            </a:extLst>
          </p:cNvPr>
          <p:cNvSpPr txBox="1">
            <a:spLocks/>
          </p:cNvSpPr>
          <p:nvPr/>
        </p:nvSpPr>
        <p:spPr>
          <a:xfrm>
            <a:off x="4454633" y="2899038"/>
            <a:ext cx="4910083" cy="6463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chemeClr val="accent1"/>
                </a:solidFill>
                <a:latin typeface="+mj-ea"/>
                <a:ea typeface="+mj-ea"/>
              </a:rPr>
              <a:t>personwindow</a:t>
            </a:r>
          </a:p>
          <a:p>
            <a:pPr marL="0" indent="0">
              <a:buNone/>
            </a:pPr>
            <a:endParaRPr lang="en-GB" sz="4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25129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8510C8-61F2-8D40-9241-803771D93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2" y="0"/>
            <a:ext cx="10573096" cy="6858000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E86E9BE4-4D48-464E-893D-CC8804E2F82F}"/>
              </a:ext>
            </a:extLst>
          </p:cNvPr>
          <p:cNvSpPr txBox="1">
            <a:spLocks/>
          </p:cNvSpPr>
          <p:nvPr/>
        </p:nvSpPr>
        <p:spPr>
          <a:xfrm>
            <a:off x="4496674" y="1658816"/>
            <a:ext cx="4910083" cy="6463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chemeClr val="accent1"/>
                </a:solidFill>
                <a:latin typeface="+mj-ea"/>
                <a:ea typeface="+mj-ea"/>
              </a:rPr>
              <a:t>modifywindow</a:t>
            </a:r>
          </a:p>
        </p:txBody>
      </p:sp>
    </p:spTree>
    <p:extLst>
      <p:ext uri="{BB962C8B-B14F-4D97-AF65-F5344CB8AC3E}">
        <p14:creationId xmlns:p14="http://schemas.microsoft.com/office/powerpoint/2010/main" val="3079919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6CB763-6187-A04B-89C5-686E0423A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9" y="0"/>
            <a:ext cx="10602501" cy="6858000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808C58B0-4795-3340-BAFC-14770993DAC6}"/>
              </a:ext>
            </a:extLst>
          </p:cNvPr>
          <p:cNvSpPr txBox="1">
            <a:spLocks/>
          </p:cNvSpPr>
          <p:nvPr/>
        </p:nvSpPr>
        <p:spPr>
          <a:xfrm>
            <a:off x="4969641" y="2320968"/>
            <a:ext cx="4910083" cy="6463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chemeClr val="accent1"/>
                </a:solidFill>
                <a:latin typeface="+mj-ea"/>
                <a:ea typeface="+mj-ea"/>
              </a:rPr>
              <a:t>topupwindow</a:t>
            </a:r>
          </a:p>
          <a:p>
            <a:pPr marL="0" indent="0">
              <a:buNone/>
            </a:pPr>
            <a:endParaRPr lang="en-GB" sz="4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16732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E00FFF-80A3-8A4C-82FA-6F76DF15C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41" y="0"/>
            <a:ext cx="10652317" cy="6858000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BE0D6C4D-31D4-6446-9932-E63EC5E9195C}"/>
              </a:ext>
            </a:extLst>
          </p:cNvPr>
          <p:cNvSpPr txBox="1">
            <a:spLocks/>
          </p:cNvSpPr>
          <p:nvPr/>
        </p:nvSpPr>
        <p:spPr>
          <a:xfrm>
            <a:off x="4254937" y="3105834"/>
            <a:ext cx="4910083" cy="6463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chemeClr val="accent1"/>
                </a:solidFill>
                <a:latin typeface="+mj-ea"/>
                <a:ea typeface="+mj-ea"/>
              </a:rPr>
              <a:t>sellerwindow</a:t>
            </a:r>
          </a:p>
        </p:txBody>
      </p:sp>
    </p:spTree>
    <p:extLst>
      <p:ext uri="{BB962C8B-B14F-4D97-AF65-F5344CB8AC3E}">
        <p14:creationId xmlns:p14="http://schemas.microsoft.com/office/powerpoint/2010/main" val="27247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714FC52-912E-49AE-B330-AAFBC9D44D30}"/>
              </a:ext>
            </a:extLst>
          </p:cNvPr>
          <p:cNvSpPr txBox="1"/>
          <p:nvPr/>
        </p:nvSpPr>
        <p:spPr>
          <a:xfrm>
            <a:off x="535329" y="567035"/>
            <a:ext cx="6094070" cy="9233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CONTENT</a:t>
            </a:r>
            <a:endParaRPr lang="zh-CN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784D68B-4607-485E-9C48-59788E907FBD}"/>
              </a:ext>
            </a:extLst>
          </p:cNvPr>
          <p:cNvSpPr/>
          <p:nvPr/>
        </p:nvSpPr>
        <p:spPr>
          <a:xfrm flipV="1">
            <a:off x="3596640" y="1191260"/>
            <a:ext cx="609600" cy="1041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5A9FB0A-26C7-473D-AD24-926EF1052F10}"/>
              </a:ext>
            </a:extLst>
          </p:cNvPr>
          <p:cNvSpPr/>
          <p:nvPr/>
        </p:nvSpPr>
        <p:spPr>
          <a:xfrm>
            <a:off x="3430109" y="2215626"/>
            <a:ext cx="578734" cy="5092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2400" dirty="0"/>
              <a:t>01</a:t>
            </a:r>
            <a:endParaRPr lang="zh-CN" altLang="en-US" sz="2400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48C3DC2-6F54-4A58-972D-766BCAFE665B}"/>
              </a:ext>
            </a:extLst>
          </p:cNvPr>
          <p:cNvSpPr txBox="1">
            <a:spLocks/>
          </p:cNvSpPr>
          <p:nvPr/>
        </p:nvSpPr>
        <p:spPr>
          <a:xfrm>
            <a:off x="4008843" y="2318004"/>
            <a:ext cx="2588171" cy="40690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项目框架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A707391-6DD4-4FF4-9C41-3F156BDACED1}"/>
              </a:ext>
            </a:extLst>
          </p:cNvPr>
          <p:cNvSpPr txBox="1"/>
          <p:nvPr/>
        </p:nvSpPr>
        <p:spPr>
          <a:xfrm flipH="1">
            <a:off x="3318348" y="2785277"/>
            <a:ext cx="2276356" cy="742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latinLnBrk="1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              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STRUCTURE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F14F396-3FA2-411D-B6C7-79F4CF6636F9}"/>
              </a:ext>
            </a:extLst>
          </p:cNvPr>
          <p:cNvSpPr/>
          <p:nvPr/>
        </p:nvSpPr>
        <p:spPr>
          <a:xfrm flipV="1">
            <a:off x="5137504" y="3386498"/>
            <a:ext cx="364490" cy="457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A1B55A0-8D78-4DC2-9EA5-8A50A876C690}"/>
              </a:ext>
            </a:extLst>
          </p:cNvPr>
          <p:cNvSpPr/>
          <p:nvPr/>
        </p:nvSpPr>
        <p:spPr>
          <a:xfrm>
            <a:off x="6655588" y="4618877"/>
            <a:ext cx="578734" cy="5092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CN" sz="2400" dirty="0"/>
              <a:t>02</a:t>
            </a:r>
            <a:endParaRPr lang="zh-CN" altLang="en-US" sz="2400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E99BA7AC-D2AA-4812-ACEB-89741082E9B4}"/>
              </a:ext>
            </a:extLst>
          </p:cNvPr>
          <p:cNvSpPr txBox="1">
            <a:spLocks/>
          </p:cNvSpPr>
          <p:nvPr/>
        </p:nvSpPr>
        <p:spPr>
          <a:xfrm>
            <a:off x="7234322" y="4721255"/>
            <a:ext cx="2588171" cy="40690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整体设计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D8BA928-DCFA-41E6-8C51-97DF1384B4AD}"/>
              </a:ext>
            </a:extLst>
          </p:cNvPr>
          <p:cNvSpPr txBox="1"/>
          <p:nvPr/>
        </p:nvSpPr>
        <p:spPr>
          <a:xfrm flipH="1">
            <a:off x="6543825" y="5188528"/>
            <a:ext cx="2588171" cy="742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latinLnBrk="1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                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WHOLE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DESIGN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069339F-84F6-4806-BA6B-25030A33DF0B}"/>
              </a:ext>
            </a:extLst>
          </p:cNvPr>
          <p:cNvSpPr/>
          <p:nvPr/>
        </p:nvSpPr>
        <p:spPr>
          <a:xfrm flipV="1">
            <a:off x="8683131" y="5802341"/>
            <a:ext cx="364490" cy="457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977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630CB22-FDA4-8B4B-AAB2-911095F25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52" y="0"/>
            <a:ext cx="10654095" cy="6858000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EDDB0282-CA29-D248-8617-2643D666FE5F}"/>
              </a:ext>
            </a:extLst>
          </p:cNvPr>
          <p:cNvSpPr txBox="1">
            <a:spLocks/>
          </p:cNvSpPr>
          <p:nvPr/>
        </p:nvSpPr>
        <p:spPr>
          <a:xfrm>
            <a:off x="1974192" y="2205355"/>
            <a:ext cx="4910083" cy="6463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chemeClr val="accent1"/>
                </a:solidFill>
                <a:latin typeface="+mj-ea"/>
                <a:ea typeface="+mj-ea"/>
              </a:rPr>
              <a:t>publishwindow</a:t>
            </a:r>
          </a:p>
        </p:txBody>
      </p:sp>
    </p:spTree>
    <p:extLst>
      <p:ext uri="{BB962C8B-B14F-4D97-AF65-F5344CB8AC3E}">
        <p14:creationId xmlns:p14="http://schemas.microsoft.com/office/powerpoint/2010/main" val="1078322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AD980E-DBEF-DD48-B008-C89D70919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85" y="0"/>
            <a:ext cx="10665229" cy="6858000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31D75C39-35CC-2C48-8996-E7A46C7BA9A8}"/>
              </a:ext>
            </a:extLst>
          </p:cNvPr>
          <p:cNvSpPr txBox="1">
            <a:spLocks/>
          </p:cNvSpPr>
          <p:nvPr/>
        </p:nvSpPr>
        <p:spPr>
          <a:xfrm>
            <a:off x="1753475" y="2215864"/>
            <a:ext cx="6570718" cy="6463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chemeClr val="accent1"/>
                </a:solidFill>
                <a:latin typeface="+mj-ea"/>
                <a:ea typeface="+mj-ea"/>
              </a:rPr>
              <a:t>modifycommoditywindow</a:t>
            </a:r>
          </a:p>
        </p:txBody>
      </p:sp>
    </p:spTree>
    <p:extLst>
      <p:ext uri="{BB962C8B-B14F-4D97-AF65-F5344CB8AC3E}">
        <p14:creationId xmlns:p14="http://schemas.microsoft.com/office/powerpoint/2010/main" val="3195106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E563F3-3C3B-F741-8EBA-A5AC2A863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67" y="0"/>
            <a:ext cx="10606266" cy="6858000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779BA177-0F07-F344-9AC7-A6E0957E6530}"/>
              </a:ext>
            </a:extLst>
          </p:cNvPr>
          <p:cNvSpPr txBox="1">
            <a:spLocks/>
          </p:cNvSpPr>
          <p:nvPr/>
        </p:nvSpPr>
        <p:spPr>
          <a:xfrm>
            <a:off x="3939626" y="3287920"/>
            <a:ext cx="4910083" cy="6463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chemeClr val="accent1"/>
                </a:solidFill>
                <a:latin typeface="+mj-ea"/>
                <a:ea typeface="+mj-ea"/>
              </a:rPr>
              <a:t>buyerwindow</a:t>
            </a:r>
          </a:p>
          <a:p>
            <a:pPr marL="0" indent="0">
              <a:buNone/>
            </a:pPr>
            <a:endParaRPr lang="en-GB" sz="4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574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091DCE-DEB0-AD4F-984E-521D9D37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67" y="0"/>
            <a:ext cx="10606266" cy="6858000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9587637D-6827-A246-BCFB-7E3E2F8DD316}"/>
              </a:ext>
            </a:extLst>
          </p:cNvPr>
          <p:cNvSpPr txBox="1">
            <a:spLocks/>
          </p:cNvSpPr>
          <p:nvPr/>
        </p:nvSpPr>
        <p:spPr>
          <a:xfrm>
            <a:off x="4780454" y="1848003"/>
            <a:ext cx="4910083" cy="6463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chemeClr val="accent1"/>
                </a:solidFill>
                <a:latin typeface="+mj-ea"/>
                <a:ea typeface="+mj-ea"/>
              </a:rPr>
              <a:t>buywindow</a:t>
            </a:r>
          </a:p>
          <a:p>
            <a:pPr marL="0" indent="0">
              <a:buNone/>
            </a:pPr>
            <a:endParaRPr lang="en-GB" sz="4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7897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DEA207-D469-C848-A3C2-6360AFCF6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92" y="0"/>
            <a:ext cx="10590415" cy="6858000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A04CA00-A9C5-CF45-ACD0-DD8F6F9EE9D0}"/>
              </a:ext>
            </a:extLst>
          </p:cNvPr>
          <p:cNvSpPr txBox="1">
            <a:spLocks/>
          </p:cNvSpPr>
          <p:nvPr/>
        </p:nvSpPr>
        <p:spPr>
          <a:xfrm>
            <a:off x="3939627" y="3571700"/>
            <a:ext cx="6024180" cy="6463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chemeClr val="accent1"/>
                </a:solidFill>
                <a:latin typeface="+mj-ea"/>
                <a:ea typeface="+mj-ea"/>
              </a:rPr>
              <a:t>commoditydetailwindow</a:t>
            </a:r>
          </a:p>
        </p:txBody>
      </p:sp>
    </p:spTree>
    <p:extLst>
      <p:ext uri="{BB962C8B-B14F-4D97-AF65-F5344CB8AC3E}">
        <p14:creationId xmlns:p14="http://schemas.microsoft.com/office/powerpoint/2010/main" val="3192137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A422C2E9-E2EE-467B-A50A-4DEBA7CA4792}"/>
              </a:ext>
            </a:extLst>
          </p:cNvPr>
          <p:cNvSpPr/>
          <p:nvPr/>
        </p:nvSpPr>
        <p:spPr>
          <a:xfrm>
            <a:off x="5560616" y="2232755"/>
            <a:ext cx="1086537" cy="1086537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BDFB38BC-4252-4A4F-A9FC-EFE9B99E839D}"/>
              </a:ext>
            </a:extLst>
          </p:cNvPr>
          <p:cNvSpPr/>
          <p:nvPr/>
        </p:nvSpPr>
        <p:spPr>
          <a:xfrm>
            <a:off x="5463804" y="2135944"/>
            <a:ext cx="1280160" cy="1280160"/>
          </a:xfrm>
          <a:prstGeom prst="arc">
            <a:avLst>
              <a:gd name="adj1" fmla="val 16200000"/>
              <a:gd name="adj2" fmla="val 5378871"/>
            </a:avLst>
          </a:prstGeom>
          <a:ln w="15875" cmpd="sng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E31BED-ED93-480C-9BE9-5EA565937587}"/>
              </a:ext>
            </a:extLst>
          </p:cNvPr>
          <p:cNvSpPr txBox="1"/>
          <p:nvPr/>
        </p:nvSpPr>
        <p:spPr>
          <a:xfrm>
            <a:off x="2921767" y="3512915"/>
            <a:ext cx="6364243" cy="76944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THANK YOU FOR WATCH</a:t>
            </a:r>
            <a:endParaRPr lang="zh-CN" altLang="en-US" sz="4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C9B3016-917C-4882-B384-7AA1820C07E0}"/>
              </a:ext>
            </a:extLst>
          </p:cNvPr>
          <p:cNvSpPr txBox="1"/>
          <p:nvPr/>
        </p:nvSpPr>
        <p:spPr>
          <a:xfrm>
            <a:off x="10480009" y="6193762"/>
            <a:ext cx="875561" cy="2769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1200" dirty="0">
                <a:solidFill>
                  <a:schemeClr val="accent3"/>
                </a:solidFill>
              </a:rPr>
              <a:t>GOODBYE</a:t>
            </a:r>
            <a:endParaRPr lang="zh-CN" altLang="en-US" sz="1200" dirty="0">
              <a:solidFill>
                <a:schemeClr val="accent3"/>
              </a:solidFill>
            </a:endParaRPr>
          </a:p>
        </p:txBody>
      </p:sp>
      <p:sp>
        <p:nvSpPr>
          <p:cNvPr id="15" name="箭头: V 形 14">
            <a:extLst>
              <a:ext uri="{FF2B5EF4-FFF2-40B4-BE49-F238E27FC236}">
                <a16:creationId xmlns:a16="http://schemas.microsoft.com/office/drawing/2014/main" id="{56A7A41E-0C11-4150-ABF6-86B73103C5A2}"/>
              </a:ext>
            </a:extLst>
          </p:cNvPr>
          <p:cNvSpPr/>
          <p:nvPr/>
        </p:nvSpPr>
        <p:spPr>
          <a:xfrm>
            <a:off x="10349211" y="6278261"/>
            <a:ext cx="108112" cy="108000"/>
          </a:xfrm>
          <a:prstGeom prst="chevron">
            <a:avLst>
              <a:gd name="adj" fmla="val 6340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箭头: V 形 15">
            <a:extLst>
              <a:ext uri="{FF2B5EF4-FFF2-40B4-BE49-F238E27FC236}">
                <a16:creationId xmlns:a16="http://schemas.microsoft.com/office/drawing/2014/main" id="{1CD0E1A1-F2B5-4F55-A7B3-411487E33DE7}"/>
              </a:ext>
            </a:extLst>
          </p:cNvPr>
          <p:cNvSpPr/>
          <p:nvPr/>
        </p:nvSpPr>
        <p:spPr>
          <a:xfrm flipH="1">
            <a:off x="11370962" y="6278261"/>
            <a:ext cx="108112" cy="108000"/>
          </a:xfrm>
          <a:prstGeom prst="chevron">
            <a:avLst>
              <a:gd name="adj" fmla="val 6340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200ED7C-1B5A-4625-B358-E15C85426545}"/>
              </a:ext>
            </a:extLst>
          </p:cNvPr>
          <p:cNvSpPr txBox="1"/>
          <p:nvPr/>
        </p:nvSpPr>
        <p:spPr>
          <a:xfrm>
            <a:off x="4539669" y="4249167"/>
            <a:ext cx="3112662" cy="36933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REPORTER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：张洋彬</a:t>
            </a:r>
          </a:p>
        </p:txBody>
      </p:sp>
      <p:sp>
        <p:nvSpPr>
          <p:cNvPr id="20" name="矩形: 圆角 9">
            <a:extLst>
              <a:ext uri="{FF2B5EF4-FFF2-40B4-BE49-F238E27FC236}">
                <a16:creationId xmlns:a16="http://schemas.microsoft.com/office/drawing/2014/main" id="{1029C290-89BB-6E47-864C-7AF99E363275}"/>
              </a:ext>
            </a:extLst>
          </p:cNvPr>
          <p:cNvSpPr/>
          <p:nvPr/>
        </p:nvSpPr>
        <p:spPr>
          <a:xfrm>
            <a:off x="527420" y="391195"/>
            <a:ext cx="998492" cy="33010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项目框架</a:t>
            </a:r>
          </a:p>
        </p:txBody>
      </p:sp>
      <p:sp>
        <p:nvSpPr>
          <p:cNvPr id="21" name="终止符 20">
            <a:extLst>
              <a:ext uri="{FF2B5EF4-FFF2-40B4-BE49-F238E27FC236}">
                <a16:creationId xmlns:a16="http://schemas.microsoft.com/office/drawing/2014/main" id="{37A6141D-3952-DF42-BEB4-3B49FD943B74}"/>
              </a:ext>
            </a:extLst>
          </p:cNvPr>
          <p:cNvSpPr/>
          <p:nvPr/>
        </p:nvSpPr>
        <p:spPr>
          <a:xfrm>
            <a:off x="1748690" y="413183"/>
            <a:ext cx="997200" cy="3276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/>
              <a:t>整体设计</a:t>
            </a:r>
          </a:p>
        </p:txBody>
      </p:sp>
    </p:spTree>
    <p:extLst>
      <p:ext uri="{BB962C8B-B14F-4D97-AF65-F5344CB8AC3E}">
        <p14:creationId xmlns:p14="http://schemas.microsoft.com/office/powerpoint/2010/main" val="1762760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3E0357F-1709-486B-AB3E-68B0DDDBB5D6}"/>
              </a:ext>
            </a:extLst>
          </p:cNvPr>
          <p:cNvSpPr txBox="1"/>
          <p:nvPr/>
        </p:nvSpPr>
        <p:spPr>
          <a:xfrm>
            <a:off x="1512796" y="317778"/>
            <a:ext cx="2618024" cy="53860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344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项</a:t>
            </a:r>
            <a:endParaRPr lang="zh-CN" altLang="en-US" sz="3440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2EEF87-8A1E-4EFB-A4C4-D80249EE3487}"/>
              </a:ext>
            </a:extLst>
          </p:cNvPr>
          <p:cNvSpPr txBox="1"/>
          <p:nvPr/>
        </p:nvSpPr>
        <p:spPr>
          <a:xfrm>
            <a:off x="3767430" y="3010823"/>
            <a:ext cx="1414170" cy="4616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effectLst/>
                <a:latin typeface="+mj-ea"/>
                <a:ea typeface="+mj-ea"/>
              </a:rPr>
              <a:t>PART ONE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AEE26C23-1DAA-4D1E-AB6A-7F1EC55E485D}"/>
              </a:ext>
            </a:extLst>
          </p:cNvPr>
          <p:cNvSpPr txBox="1">
            <a:spLocks/>
          </p:cNvSpPr>
          <p:nvPr/>
        </p:nvSpPr>
        <p:spPr>
          <a:xfrm>
            <a:off x="5325399" y="3241655"/>
            <a:ext cx="8643042" cy="16850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5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目框架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BE615C5-3315-4DD9-B87F-92693E266A42}"/>
              </a:ext>
            </a:extLst>
          </p:cNvPr>
          <p:cNvCxnSpPr>
            <a:cxnSpLocks/>
          </p:cNvCxnSpPr>
          <p:nvPr/>
        </p:nvCxnSpPr>
        <p:spPr>
          <a:xfrm>
            <a:off x="5181600" y="3228647"/>
            <a:ext cx="4465320" cy="0"/>
          </a:xfrm>
          <a:prstGeom prst="line">
            <a:avLst/>
          </a:prstGeom>
          <a:ln w="254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AA38847-EF25-4C9F-B0DA-8BE91FA12E88}"/>
              </a:ext>
            </a:extLst>
          </p:cNvPr>
          <p:cNvSpPr txBox="1"/>
          <p:nvPr/>
        </p:nvSpPr>
        <p:spPr>
          <a:xfrm>
            <a:off x="11370942" y="1881998"/>
            <a:ext cx="726481" cy="70788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01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490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30641B6D-6F2A-4664-8B9F-E8138D98CC70}"/>
              </a:ext>
            </a:extLst>
          </p:cNvPr>
          <p:cNvSpPr txBox="1">
            <a:spLocks/>
          </p:cNvSpPr>
          <p:nvPr/>
        </p:nvSpPr>
        <p:spPr>
          <a:xfrm>
            <a:off x="660400" y="780278"/>
            <a:ext cx="3152172" cy="6463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项目框架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C9C3E42-53D4-4532-8EEB-B8E68652BC9B}"/>
              </a:ext>
            </a:extLst>
          </p:cNvPr>
          <p:cNvGrpSpPr/>
          <p:nvPr/>
        </p:nvGrpSpPr>
        <p:grpSpPr>
          <a:xfrm>
            <a:off x="603250" y="2135159"/>
            <a:ext cx="1280160" cy="1280160"/>
            <a:chOff x="603250" y="2135159"/>
            <a:chExt cx="1280160" cy="128016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3635EAD-FC91-46D5-9D29-7FE8BDE3B9E1}"/>
                </a:ext>
              </a:extLst>
            </p:cNvPr>
            <p:cNvSpPr/>
            <p:nvPr/>
          </p:nvSpPr>
          <p:spPr>
            <a:xfrm>
              <a:off x="700062" y="2231970"/>
              <a:ext cx="1086537" cy="1086537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弧形 14">
              <a:extLst>
                <a:ext uri="{FF2B5EF4-FFF2-40B4-BE49-F238E27FC236}">
                  <a16:creationId xmlns:a16="http://schemas.microsoft.com/office/drawing/2014/main" id="{E32A73E7-794C-4E11-96EA-C5ACE8A5AF18}"/>
                </a:ext>
              </a:extLst>
            </p:cNvPr>
            <p:cNvSpPr/>
            <p:nvPr/>
          </p:nvSpPr>
          <p:spPr>
            <a:xfrm>
              <a:off x="603250" y="2135159"/>
              <a:ext cx="1280160" cy="1280160"/>
            </a:xfrm>
            <a:prstGeom prst="arc">
              <a:avLst>
                <a:gd name="adj1" fmla="val 16200000"/>
                <a:gd name="adj2" fmla="val 5378871"/>
              </a:avLst>
            </a:prstGeom>
            <a:ln w="15875" cmpd="sng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1132250B-733A-4476-889C-A7ECD5A9B5E8}"/>
              </a:ext>
            </a:extLst>
          </p:cNvPr>
          <p:cNvSpPr txBox="1">
            <a:spLocks/>
          </p:cNvSpPr>
          <p:nvPr/>
        </p:nvSpPr>
        <p:spPr>
          <a:xfrm>
            <a:off x="1998669" y="2367978"/>
            <a:ext cx="3634876" cy="35327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chemeClr val="accent5"/>
                </a:solidFill>
                <a:latin typeface="+mj-ea"/>
                <a:ea typeface="+mj-ea"/>
              </a:rPr>
              <a:t>datastructure.h/cpp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002BD06-2866-431F-AB19-8618349CED9C}"/>
              </a:ext>
            </a:extLst>
          </p:cNvPr>
          <p:cNvSpPr txBox="1"/>
          <p:nvPr/>
        </p:nvSpPr>
        <p:spPr>
          <a:xfrm flipH="1">
            <a:off x="1998666" y="2738351"/>
            <a:ext cx="3877465" cy="5212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latinLnBrk="1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对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SQL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指令进行分析并进行相关操作，返回对应的结果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6C8B700-7797-4F31-A0E4-E659900724B3}"/>
              </a:ext>
            </a:extLst>
          </p:cNvPr>
          <p:cNvSpPr/>
          <p:nvPr/>
        </p:nvSpPr>
        <p:spPr>
          <a:xfrm>
            <a:off x="700062" y="4443806"/>
            <a:ext cx="1086537" cy="1086537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弧形 31">
            <a:extLst>
              <a:ext uri="{FF2B5EF4-FFF2-40B4-BE49-F238E27FC236}">
                <a16:creationId xmlns:a16="http://schemas.microsoft.com/office/drawing/2014/main" id="{8B4705F2-C324-4A1D-BB26-4B88D84B8D8F}"/>
              </a:ext>
            </a:extLst>
          </p:cNvPr>
          <p:cNvSpPr/>
          <p:nvPr/>
        </p:nvSpPr>
        <p:spPr>
          <a:xfrm>
            <a:off x="603250" y="4346995"/>
            <a:ext cx="1280160" cy="1280160"/>
          </a:xfrm>
          <a:prstGeom prst="arc">
            <a:avLst>
              <a:gd name="adj1" fmla="val 16200000"/>
              <a:gd name="adj2" fmla="val 5378871"/>
            </a:avLst>
          </a:prstGeom>
          <a:ln w="15875" cmpd="sng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93FCD40D-E898-49A3-A5F8-78CD2D14DA82}"/>
              </a:ext>
            </a:extLst>
          </p:cNvPr>
          <p:cNvSpPr txBox="1">
            <a:spLocks/>
          </p:cNvSpPr>
          <p:nvPr/>
        </p:nvSpPr>
        <p:spPr>
          <a:xfrm>
            <a:off x="1998668" y="4579814"/>
            <a:ext cx="2522285" cy="35327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chemeClr val="accent5"/>
                </a:solidFill>
                <a:latin typeface="+mj-ea"/>
                <a:ea typeface="+mj-ea"/>
              </a:rPr>
              <a:t>userwindow.h/cpp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A6ED3A4-C342-44B0-9D8D-27DFBE09F3E6}"/>
              </a:ext>
            </a:extLst>
          </p:cNvPr>
          <p:cNvSpPr txBox="1"/>
          <p:nvPr/>
        </p:nvSpPr>
        <p:spPr>
          <a:xfrm flipH="1">
            <a:off x="1998666" y="4912791"/>
            <a:ext cx="3877465" cy="5212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latinLnBrk="1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用户界面，选择买家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/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卖家或个人信息管理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2E9C7183-2916-4607-832A-E42D8A66A42A}"/>
              </a:ext>
            </a:extLst>
          </p:cNvPr>
          <p:cNvSpPr/>
          <p:nvPr/>
        </p:nvSpPr>
        <p:spPr>
          <a:xfrm>
            <a:off x="6393270" y="2231970"/>
            <a:ext cx="1086537" cy="1086537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弧形 41">
            <a:extLst>
              <a:ext uri="{FF2B5EF4-FFF2-40B4-BE49-F238E27FC236}">
                <a16:creationId xmlns:a16="http://schemas.microsoft.com/office/drawing/2014/main" id="{916E6857-D392-4818-A99E-1EADAC960CF4}"/>
              </a:ext>
            </a:extLst>
          </p:cNvPr>
          <p:cNvSpPr/>
          <p:nvPr/>
        </p:nvSpPr>
        <p:spPr>
          <a:xfrm>
            <a:off x="6296458" y="2135159"/>
            <a:ext cx="1280160" cy="1280160"/>
          </a:xfrm>
          <a:prstGeom prst="arc">
            <a:avLst>
              <a:gd name="adj1" fmla="val 16200000"/>
              <a:gd name="adj2" fmla="val 5378871"/>
            </a:avLst>
          </a:prstGeom>
          <a:ln w="15875" cmpd="sng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443389EC-AB27-46D3-9130-579278619DAD}"/>
              </a:ext>
            </a:extLst>
          </p:cNvPr>
          <p:cNvSpPr txBox="1">
            <a:spLocks/>
          </p:cNvSpPr>
          <p:nvPr/>
        </p:nvSpPr>
        <p:spPr>
          <a:xfrm>
            <a:off x="7691877" y="2367978"/>
            <a:ext cx="2005146" cy="35327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chemeClr val="accent5"/>
                </a:solidFill>
                <a:latin typeface="+mj-ea"/>
                <a:ea typeface="+mj-ea"/>
              </a:rPr>
              <a:t>login</a:t>
            </a:r>
            <a:r>
              <a:rPr lang="en-US" sz="2000" dirty="0">
                <a:solidFill>
                  <a:schemeClr val="accent5"/>
                </a:solidFill>
                <a:latin typeface="+mj-ea"/>
                <a:ea typeface="+mj-ea"/>
              </a:rPr>
              <a:t>.h/cpp</a:t>
            </a:r>
            <a:endParaRPr lang="en-GB" sz="2000" dirty="0">
              <a:solidFill>
                <a:schemeClr val="accent5"/>
              </a:solidFill>
              <a:latin typeface="+mj-ea"/>
              <a:ea typeface="+mj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0B72C4E-9C7B-4BC4-8173-13F33E67DFCB}"/>
              </a:ext>
            </a:extLst>
          </p:cNvPr>
          <p:cNvSpPr txBox="1"/>
          <p:nvPr/>
        </p:nvSpPr>
        <p:spPr>
          <a:xfrm flipH="1">
            <a:off x="7691874" y="2700955"/>
            <a:ext cx="3877465" cy="5212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latinLnBrk="1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登陆与注册窗口，输入正确的密码后可以进入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F80379F-5598-4E7B-8653-953A9BC855A6}"/>
              </a:ext>
            </a:extLst>
          </p:cNvPr>
          <p:cNvSpPr/>
          <p:nvPr/>
        </p:nvSpPr>
        <p:spPr>
          <a:xfrm>
            <a:off x="9349381" y="2566069"/>
            <a:ext cx="67467" cy="674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E502431-8F8D-47AB-A131-CD836BB163E8}"/>
              </a:ext>
            </a:extLst>
          </p:cNvPr>
          <p:cNvSpPr/>
          <p:nvPr/>
        </p:nvSpPr>
        <p:spPr>
          <a:xfrm>
            <a:off x="9489468" y="2566068"/>
            <a:ext cx="67467" cy="674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4376288-FA66-4FBE-AA2D-5C8716642233}"/>
              </a:ext>
            </a:extLst>
          </p:cNvPr>
          <p:cNvSpPr/>
          <p:nvPr/>
        </p:nvSpPr>
        <p:spPr>
          <a:xfrm>
            <a:off x="9629555" y="2566068"/>
            <a:ext cx="67467" cy="674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9F0A12AB-5D6C-4756-9127-8C25464020E1}"/>
              </a:ext>
            </a:extLst>
          </p:cNvPr>
          <p:cNvSpPr/>
          <p:nvPr/>
        </p:nvSpPr>
        <p:spPr>
          <a:xfrm>
            <a:off x="6393270" y="4443806"/>
            <a:ext cx="1086537" cy="1086537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弧形 51">
            <a:extLst>
              <a:ext uri="{FF2B5EF4-FFF2-40B4-BE49-F238E27FC236}">
                <a16:creationId xmlns:a16="http://schemas.microsoft.com/office/drawing/2014/main" id="{1443B2E5-5053-4674-81B5-14F2DB1FAB31}"/>
              </a:ext>
            </a:extLst>
          </p:cNvPr>
          <p:cNvSpPr/>
          <p:nvPr/>
        </p:nvSpPr>
        <p:spPr>
          <a:xfrm>
            <a:off x="6296458" y="4346995"/>
            <a:ext cx="1280160" cy="1280160"/>
          </a:xfrm>
          <a:prstGeom prst="arc">
            <a:avLst>
              <a:gd name="adj1" fmla="val 16200000"/>
              <a:gd name="adj2" fmla="val 5378871"/>
            </a:avLst>
          </a:prstGeom>
          <a:ln w="15875" cmpd="sng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AD9A6BAF-AD01-4D0F-85EF-4E0A8C2E31D2}"/>
              </a:ext>
            </a:extLst>
          </p:cNvPr>
          <p:cNvSpPr txBox="1">
            <a:spLocks/>
          </p:cNvSpPr>
          <p:nvPr/>
        </p:nvSpPr>
        <p:spPr>
          <a:xfrm>
            <a:off x="7691877" y="4579814"/>
            <a:ext cx="3060206" cy="35327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chemeClr val="accent5"/>
                </a:solidFill>
                <a:latin typeface="+mj-ea"/>
                <a:ea typeface="+mj-ea"/>
              </a:rPr>
              <a:t>adminwindow.h/cpp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7D3C56C-4AAF-4D8F-8CB3-40676BA03BF4}"/>
              </a:ext>
            </a:extLst>
          </p:cNvPr>
          <p:cNvSpPr txBox="1"/>
          <p:nvPr/>
        </p:nvSpPr>
        <p:spPr>
          <a:xfrm flipH="1">
            <a:off x="7691874" y="4912791"/>
            <a:ext cx="3877465" cy="5212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latinLnBrk="1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管理员窗口，进行管理员相关操作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6214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5F0CC33D-CB0A-2B4C-BFD9-E43C5DBAEC7A}"/>
              </a:ext>
            </a:extLst>
          </p:cNvPr>
          <p:cNvSpPr txBox="1">
            <a:spLocks/>
          </p:cNvSpPr>
          <p:nvPr/>
        </p:nvSpPr>
        <p:spPr>
          <a:xfrm>
            <a:off x="660400" y="780278"/>
            <a:ext cx="5256924" cy="6463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datastructure.h/cpp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588AD9F-0F76-1640-9125-28BFA54FB1E3}"/>
              </a:ext>
            </a:extLst>
          </p:cNvPr>
          <p:cNvSpPr txBox="1">
            <a:spLocks/>
          </p:cNvSpPr>
          <p:nvPr/>
        </p:nvSpPr>
        <p:spPr>
          <a:xfrm>
            <a:off x="360854" y="133947"/>
            <a:ext cx="6334235" cy="6463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parse</a:t>
            </a:r>
            <a:r>
              <a:rPr lang="zh-CN" altLang="en-US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SQL/</a:t>
            </a:r>
            <a:r>
              <a:rPr lang="zh-CN" altLang="en-US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其他</a:t>
            </a:r>
            <a:r>
              <a:rPr lang="en-GB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数据结构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157822-9042-6543-B6BD-C98443E7B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18" y="1326931"/>
            <a:ext cx="6585599" cy="51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5F0CC33D-CB0A-2B4C-BFD9-E43C5DBAEC7A}"/>
              </a:ext>
            </a:extLst>
          </p:cNvPr>
          <p:cNvSpPr txBox="1">
            <a:spLocks/>
          </p:cNvSpPr>
          <p:nvPr/>
        </p:nvSpPr>
        <p:spPr>
          <a:xfrm>
            <a:off x="660400" y="780278"/>
            <a:ext cx="3911600" cy="6463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invoice.h/cpp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EEFFCC-1F9E-8E46-8517-E2E22A647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6" y="1426609"/>
            <a:ext cx="9175808" cy="5393631"/>
          </a:xfrm>
          <a:prstGeom prst="rect">
            <a:avLst/>
          </a:prstGeom>
        </p:spPr>
      </p:pic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588AD9F-0F76-1640-9125-28BFA54FB1E3}"/>
              </a:ext>
            </a:extLst>
          </p:cNvPr>
          <p:cNvSpPr txBox="1">
            <a:spLocks/>
          </p:cNvSpPr>
          <p:nvPr/>
        </p:nvSpPr>
        <p:spPr>
          <a:xfrm>
            <a:off x="360854" y="133947"/>
            <a:ext cx="6334235" cy="6463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订单</a:t>
            </a:r>
            <a:r>
              <a:rPr lang="en-US" altLang="zh-CN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/</a:t>
            </a:r>
            <a:r>
              <a:rPr lang="zh-CN" altLang="en-US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商品</a:t>
            </a:r>
            <a:r>
              <a:rPr lang="en-US" altLang="zh-CN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/</a:t>
            </a:r>
            <a:r>
              <a:rPr lang="zh-CN" altLang="en-US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用户</a:t>
            </a:r>
            <a:r>
              <a:rPr lang="en-GB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数据结构</a:t>
            </a:r>
          </a:p>
        </p:txBody>
      </p:sp>
    </p:spTree>
    <p:extLst>
      <p:ext uri="{BB962C8B-B14F-4D97-AF65-F5344CB8AC3E}">
        <p14:creationId xmlns:p14="http://schemas.microsoft.com/office/powerpoint/2010/main" val="3682378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5F0CC33D-CB0A-2B4C-BFD9-E43C5DBAEC7A}"/>
              </a:ext>
            </a:extLst>
          </p:cNvPr>
          <p:cNvSpPr txBox="1">
            <a:spLocks/>
          </p:cNvSpPr>
          <p:nvPr/>
        </p:nvSpPr>
        <p:spPr>
          <a:xfrm>
            <a:off x="660400" y="780278"/>
            <a:ext cx="4952124" cy="6463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commodity.h/cpp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4FB873-4DA0-0F4C-90CA-030F6EEDE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52" y="1528238"/>
            <a:ext cx="7809852" cy="532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40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5F0CC33D-CB0A-2B4C-BFD9-E43C5DBAEC7A}"/>
              </a:ext>
            </a:extLst>
          </p:cNvPr>
          <p:cNvSpPr txBox="1">
            <a:spLocks/>
          </p:cNvSpPr>
          <p:nvPr/>
        </p:nvSpPr>
        <p:spPr>
          <a:xfrm>
            <a:off x="660400" y="780278"/>
            <a:ext cx="3911600" cy="6463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user.h/cpp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00C764-5406-6646-AFDC-7688B41DA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519" y="285750"/>
            <a:ext cx="72263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86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0A8A25-9B2C-0947-BA87-788D90E9A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045"/>
            <a:ext cx="12191999" cy="6125911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B23B422D-9120-AB49-B28D-5AC1CF0BD450}"/>
              </a:ext>
            </a:extLst>
          </p:cNvPr>
          <p:cNvSpPr txBox="1">
            <a:spLocks/>
          </p:cNvSpPr>
          <p:nvPr/>
        </p:nvSpPr>
        <p:spPr>
          <a:xfrm>
            <a:off x="303047" y="366044"/>
            <a:ext cx="4910083" cy="6463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各个界面之间的关系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E47EB9D-89C5-6942-953C-78E3514B2791}"/>
              </a:ext>
            </a:extLst>
          </p:cNvPr>
          <p:cNvSpPr txBox="1">
            <a:spLocks/>
          </p:cNvSpPr>
          <p:nvPr/>
        </p:nvSpPr>
        <p:spPr>
          <a:xfrm>
            <a:off x="1401379" y="5962802"/>
            <a:ext cx="9613463" cy="64633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ps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：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buywindow余额不足时跳转到topupwindow</a:t>
            </a:r>
          </a:p>
        </p:txBody>
      </p:sp>
    </p:spTree>
    <p:extLst>
      <p:ext uri="{BB962C8B-B14F-4D97-AF65-F5344CB8AC3E}">
        <p14:creationId xmlns:p14="http://schemas.microsoft.com/office/powerpoint/2010/main" val="1377180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8">
      <a:majorFont>
        <a:latin typeface="等线 Light"/>
        <a:ea typeface="等线"/>
        <a:cs typeface=""/>
      </a:majorFont>
      <a:minorFont>
        <a:latin typeface="等线"/>
        <a:ea typeface="等线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166</Words>
  <Application>Microsoft Macintosh PowerPoint</Application>
  <PresentationFormat>宽屏</PresentationFormat>
  <Paragraphs>56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 eyes</dc:creator>
  <cp:lastModifiedBy>张 洋彬</cp:lastModifiedBy>
  <cp:revision>28</cp:revision>
  <dcterms:created xsi:type="dcterms:W3CDTF">2022-02-24T12:47:33Z</dcterms:created>
  <dcterms:modified xsi:type="dcterms:W3CDTF">2022-03-16T07:18:42Z</dcterms:modified>
</cp:coreProperties>
</file>